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sldIdLst>
    <p:sldId id="256" r:id="rId5"/>
    <p:sldId id="258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6662" autoAdjust="0"/>
  </p:normalViewPr>
  <p:slideViewPr>
    <p:cSldViewPr snapToGrid="0">
      <p:cViewPr varScale="1">
        <p:scale>
          <a:sx n="97" d="100"/>
          <a:sy n="97" d="100"/>
        </p:scale>
        <p:origin x="11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35219-BFA6-4CB1-B54C-66D889838894}" type="datetimeFigureOut">
              <a:rPr lang="en-US" smtClean="0"/>
              <a:t>11/29/21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F03AD-93B9-408D-BE7F-29404E9D4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7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CF03AD-93B9-408D-BE7F-29404E9D4D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90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3918334"/>
      </p:ext>
    </p:extLst>
  </p:cSld>
  <p:clrMapOvr>
    <a:masterClrMapping/>
  </p:clrMapOvr>
  <p:transition spd="slow" advClick="0" advTm="2000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257551"/>
      </p:ext>
    </p:extLst>
  </p:cSld>
  <p:clrMapOvr>
    <a:masterClrMapping/>
  </p:clrMapOvr>
  <p:transition spd="slow" advClick="0" advTm="2000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593139"/>
      </p:ext>
    </p:extLst>
  </p:cSld>
  <p:clrMapOvr>
    <a:masterClrMapping/>
  </p:clrMapOvr>
  <p:transition spd="slow" advClick="0" advTm="2000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5163185"/>
      </p:ext>
    </p:extLst>
  </p:cSld>
  <p:clrMapOvr>
    <a:masterClrMapping/>
  </p:clrMapOvr>
  <p:transition spd="slow" advClick="0" advTm="200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3890914"/>
      </p:ext>
    </p:extLst>
  </p:cSld>
  <p:clrMapOvr>
    <a:masterClrMapping/>
  </p:clrMapOvr>
  <p:transition spd="slow" advClick="0" advTm="2000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995651"/>
      </p:ext>
    </p:extLst>
  </p:cSld>
  <p:clrMapOvr>
    <a:masterClrMapping/>
  </p:clrMapOvr>
  <p:transition spd="slow" advClick="0" advTm="2000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1643738"/>
      </p:ext>
    </p:extLst>
  </p:cSld>
  <p:clrMapOvr>
    <a:masterClrMapping/>
  </p:clrMapOvr>
  <p:transition spd="slow" advClick="0" advTm="2000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251507" y="6677419"/>
            <a:ext cx="2400267" cy="133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lnSpc>
                <a:spcPct val="200000"/>
              </a:lnSpc>
            </a:pPr>
            <a:r>
              <a:rPr lang="en-US" altLang="zh-CN" sz="133" dirty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33" dirty="0">
                <a:solidFill>
                  <a:prstClr val="black"/>
                </a:solidFill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33" dirty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133" dirty="0">
                <a:solidFill>
                  <a:prstClr val="black"/>
                </a:solidFill>
                <a:ea typeface="微软雅黑" panose="020B0503020204020204" pitchFamily="34" charset="-122"/>
              </a:rPr>
              <a:t>http://www.1ppt.com/moban/</a:t>
            </a:r>
            <a:r>
              <a:rPr lang="zh-CN" altLang="en-US" sz="133" dirty="0">
                <a:solidFill>
                  <a:prstClr val="black"/>
                </a:solidFill>
                <a:ea typeface="微软雅黑" panose="020B0503020204020204" pitchFamily="34" charset="-122"/>
              </a:rPr>
              <a:t> </a:t>
            </a:r>
            <a:endParaRPr lang="en-US" altLang="zh-CN" sz="133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7431743"/>
      </p:ext>
    </p:extLst>
  </p:cSld>
  <p:clrMapOvr>
    <a:masterClrMapping/>
  </p:clrMapOvr>
  <p:transition spd="slow" advClick="0" advTm="2000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 userDrawn="1"/>
        </p:nvSpPr>
        <p:spPr>
          <a:xfrm>
            <a:off x="2860594" y="495301"/>
            <a:ext cx="517607" cy="517607"/>
          </a:xfrm>
          <a:prstGeom prst="ellipse">
            <a:avLst/>
          </a:prstGeom>
          <a:solidFill>
            <a:srgbClr val="FAD194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椭圆 10"/>
          <p:cNvSpPr/>
          <p:nvPr userDrawn="1"/>
        </p:nvSpPr>
        <p:spPr>
          <a:xfrm>
            <a:off x="3227470" y="223878"/>
            <a:ext cx="622300" cy="622300"/>
          </a:xfrm>
          <a:prstGeom prst="ellipse">
            <a:avLst/>
          </a:prstGeom>
          <a:solidFill>
            <a:srgbClr val="AFCFBD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2" name="椭圆 11"/>
          <p:cNvSpPr/>
          <p:nvPr userDrawn="1"/>
        </p:nvSpPr>
        <p:spPr>
          <a:xfrm>
            <a:off x="4929339" y="293646"/>
            <a:ext cx="403307" cy="403307"/>
          </a:xfrm>
          <a:prstGeom prst="ellipse">
            <a:avLst/>
          </a:prstGeom>
          <a:solidFill>
            <a:srgbClr val="FA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3" name="椭圆 12"/>
          <p:cNvSpPr/>
          <p:nvPr userDrawn="1"/>
        </p:nvSpPr>
        <p:spPr>
          <a:xfrm>
            <a:off x="7040319" y="495300"/>
            <a:ext cx="292101" cy="292101"/>
          </a:xfrm>
          <a:prstGeom prst="ellipse">
            <a:avLst/>
          </a:prstGeom>
          <a:solidFill>
            <a:srgbClr val="AFC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4" name="椭圆 13"/>
          <p:cNvSpPr/>
          <p:nvPr userDrawn="1"/>
        </p:nvSpPr>
        <p:spPr>
          <a:xfrm>
            <a:off x="3650091" y="641352"/>
            <a:ext cx="315952" cy="315952"/>
          </a:xfrm>
          <a:prstGeom prst="ellipse">
            <a:avLst/>
          </a:prstGeom>
          <a:solidFill>
            <a:srgbClr val="D2B29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5" name="椭圆 14"/>
          <p:cNvSpPr/>
          <p:nvPr userDrawn="1"/>
        </p:nvSpPr>
        <p:spPr>
          <a:xfrm>
            <a:off x="6674927" y="477795"/>
            <a:ext cx="517607" cy="517607"/>
          </a:xfrm>
          <a:prstGeom prst="ellipse">
            <a:avLst/>
          </a:prstGeom>
          <a:solidFill>
            <a:srgbClr val="CCE1DE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6" name="椭圆 15"/>
          <p:cNvSpPr/>
          <p:nvPr userDrawn="1"/>
        </p:nvSpPr>
        <p:spPr>
          <a:xfrm>
            <a:off x="1084428" y="696953"/>
            <a:ext cx="298448" cy="298448"/>
          </a:xfrm>
          <a:prstGeom prst="ellipse">
            <a:avLst/>
          </a:prstGeom>
          <a:solidFill>
            <a:srgbClr val="D1C9E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7" name="椭圆 16"/>
          <p:cNvSpPr/>
          <p:nvPr userDrawn="1"/>
        </p:nvSpPr>
        <p:spPr>
          <a:xfrm>
            <a:off x="10912394" y="439697"/>
            <a:ext cx="517607" cy="517607"/>
          </a:xfrm>
          <a:prstGeom prst="ellipse">
            <a:avLst/>
          </a:prstGeom>
          <a:solidFill>
            <a:srgbClr val="FAD1DC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8" name="椭圆 17"/>
          <p:cNvSpPr/>
          <p:nvPr userDrawn="1"/>
        </p:nvSpPr>
        <p:spPr>
          <a:xfrm>
            <a:off x="8629373" y="477795"/>
            <a:ext cx="219160" cy="219160"/>
          </a:xfrm>
          <a:prstGeom prst="ellipse">
            <a:avLst/>
          </a:prstGeom>
          <a:solidFill>
            <a:srgbClr val="FAD194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9" name="椭圆 18"/>
          <p:cNvSpPr/>
          <p:nvPr userDrawn="1"/>
        </p:nvSpPr>
        <p:spPr>
          <a:xfrm>
            <a:off x="8846135" y="413522"/>
            <a:ext cx="163556" cy="163556"/>
          </a:xfrm>
          <a:prstGeom prst="ellipse">
            <a:avLst/>
          </a:prstGeom>
          <a:solidFill>
            <a:srgbClr val="FCC6B7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0" name="椭圆 19"/>
          <p:cNvSpPr/>
          <p:nvPr userDrawn="1"/>
        </p:nvSpPr>
        <p:spPr>
          <a:xfrm>
            <a:off x="8832573" y="680995"/>
            <a:ext cx="219160" cy="219160"/>
          </a:xfrm>
          <a:prstGeom prst="ellipse">
            <a:avLst/>
          </a:prstGeom>
          <a:solidFill>
            <a:srgbClr val="D1C9E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21" name="椭圆 20"/>
          <p:cNvSpPr/>
          <p:nvPr userDrawn="1"/>
        </p:nvSpPr>
        <p:spPr>
          <a:xfrm>
            <a:off x="5561149" y="1216975"/>
            <a:ext cx="534852" cy="534852"/>
          </a:xfrm>
          <a:prstGeom prst="ellipse">
            <a:avLst/>
          </a:prstGeom>
          <a:solidFill>
            <a:srgbClr val="FCC6B7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pic>
        <p:nvPicPr>
          <p:cNvPr id="22" name="图片 2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314701"/>
            <a:ext cx="121920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17756"/>
      </p:ext>
    </p:extLst>
  </p:cSld>
  <p:clrMapOvr>
    <a:masterClrMapping/>
  </p:clrMapOvr>
  <p:transition spd="slow" advClick="0" advTm="2000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 userDrawn="1"/>
        </p:nvSpPr>
        <p:spPr>
          <a:xfrm>
            <a:off x="2860594" y="495301"/>
            <a:ext cx="517607" cy="517607"/>
          </a:xfrm>
          <a:prstGeom prst="ellipse">
            <a:avLst/>
          </a:prstGeom>
          <a:solidFill>
            <a:srgbClr val="FAD194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7" name="椭圆 6"/>
          <p:cNvSpPr/>
          <p:nvPr userDrawn="1"/>
        </p:nvSpPr>
        <p:spPr>
          <a:xfrm>
            <a:off x="3227470" y="223878"/>
            <a:ext cx="622300" cy="622300"/>
          </a:xfrm>
          <a:prstGeom prst="ellipse">
            <a:avLst/>
          </a:prstGeom>
          <a:solidFill>
            <a:srgbClr val="AFCFBD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椭圆 7"/>
          <p:cNvSpPr/>
          <p:nvPr userDrawn="1"/>
        </p:nvSpPr>
        <p:spPr>
          <a:xfrm>
            <a:off x="4929339" y="293646"/>
            <a:ext cx="403307" cy="403307"/>
          </a:xfrm>
          <a:prstGeom prst="ellipse">
            <a:avLst/>
          </a:prstGeom>
          <a:solidFill>
            <a:srgbClr val="FAD1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9" name="椭圆 8"/>
          <p:cNvSpPr/>
          <p:nvPr userDrawn="1"/>
        </p:nvSpPr>
        <p:spPr>
          <a:xfrm>
            <a:off x="7040319" y="495300"/>
            <a:ext cx="292101" cy="292101"/>
          </a:xfrm>
          <a:prstGeom prst="ellipse">
            <a:avLst/>
          </a:prstGeom>
          <a:solidFill>
            <a:srgbClr val="AFC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0" name="椭圆 9"/>
          <p:cNvSpPr/>
          <p:nvPr userDrawn="1"/>
        </p:nvSpPr>
        <p:spPr>
          <a:xfrm>
            <a:off x="3650091" y="641352"/>
            <a:ext cx="315952" cy="315952"/>
          </a:xfrm>
          <a:prstGeom prst="ellipse">
            <a:avLst/>
          </a:prstGeom>
          <a:solidFill>
            <a:srgbClr val="D2B29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椭圆 10"/>
          <p:cNvSpPr/>
          <p:nvPr userDrawn="1"/>
        </p:nvSpPr>
        <p:spPr>
          <a:xfrm>
            <a:off x="6674927" y="477795"/>
            <a:ext cx="517607" cy="517607"/>
          </a:xfrm>
          <a:prstGeom prst="ellipse">
            <a:avLst/>
          </a:prstGeom>
          <a:solidFill>
            <a:srgbClr val="CCE1DE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2" name="椭圆 11"/>
          <p:cNvSpPr/>
          <p:nvPr userDrawn="1"/>
        </p:nvSpPr>
        <p:spPr>
          <a:xfrm>
            <a:off x="1084428" y="696953"/>
            <a:ext cx="298448" cy="298448"/>
          </a:xfrm>
          <a:prstGeom prst="ellipse">
            <a:avLst/>
          </a:prstGeom>
          <a:solidFill>
            <a:srgbClr val="D1C9E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3" name="椭圆 12"/>
          <p:cNvSpPr/>
          <p:nvPr userDrawn="1"/>
        </p:nvSpPr>
        <p:spPr>
          <a:xfrm>
            <a:off x="10912394" y="439697"/>
            <a:ext cx="517607" cy="517607"/>
          </a:xfrm>
          <a:prstGeom prst="ellipse">
            <a:avLst/>
          </a:prstGeom>
          <a:solidFill>
            <a:srgbClr val="FAD1DC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4" name="椭圆 13"/>
          <p:cNvSpPr/>
          <p:nvPr userDrawn="1"/>
        </p:nvSpPr>
        <p:spPr>
          <a:xfrm>
            <a:off x="8629373" y="477795"/>
            <a:ext cx="219160" cy="219160"/>
          </a:xfrm>
          <a:prstGeom prst="ellipse">
            <a:avLst/>
          </a:prstGeom>
          <a:solidFill>
            <a:srgbClr val="FAD194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5" name="椭圆 14"/>
          <p:cNvSpPr/>
          <p:nvPr userDrawn="1"/>
        </p:nvSpPr>
        <p:spPr>
          <a:xfrm>
            <a:off x="8846135" y="413522"/>
            <a:ext cx="163556" cy="163556"/>
          </a:xfrm>
          <a:prstGeom prst="ellipse">
            <a:avLst/>
          </a:prstGeom>
          <a:solidFill>
            <a:srgbClr val="FCC6B7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6" name="椭圆 15"/>
          <p:cNvSpPr/>
          <p:nvPr userDrawn="1"/>
        </p:nvSpPr>
        <p:spPr>
          <a:xfrm>
            <a:off x="8832573" y="680995"/>
            <a:ext cx="219160" cy="219160"/>
          </a:xfrm>
          <a:prstGeom prst="ellipse">
            <a:avLst/>
          </a:prstGeom>
          <a:solidFill>
            <a:srgbClr val="D1C9E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7" name="椭圆 16"/>
          <p:cNvSpPr/>
          <p:nvPr userDrawn="1"/>
        </p:nvSpPr>
        <p:spPr>
          <a:xfrm>
            <a:off x="5561149" y="1216975"/>
            <a:ext cx="534852" cy="534852"/>
          </a:xfrm>
          <a:prstGeom prst="ellipse">
            <a:avLst/>
          </a:prstGeom>
          <a:solidFill>
            <a:srgbClr val="FCC6B7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1269" y="5084362"/>
            <a:ext cx="2510131" cy="1789383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601" y="5883145"/>
            <a:ext cx="2292959" cy="97485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7608" y="0"/>
            <a:ext cx="3803185" cy="685800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7652" y="5918850"/>
            <a:ext cx="2391539" cy="95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57906"/>
      </p:ext>
    </p:extLst>
  </p:cSld>
  <p:clrMapOvr>
    <a:masterClrMapping/>
  </p:clrMapOvr>
  <p:transition spd="slow" advClick="0" advTm="2000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椭圆 4"/>
          <p:cNvSpPr/>
          <p:nvPr userDrawn="1"/>
        </p:nvSpPr>
        <p:spPr>
          <a:xfrm>
            <a:off x="2860594" y="495301"/>
            <a:ext cx="517607" cy="517607"/>
          </a:xfrm>
          <a:prstGeom prst="ellipse">
            <a:avLst/>
          </a:prstGeom>
          <a:solidFill>
            <a:srgbClr val="FAD194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6" name="椭圆 5"/>
          <p:cNvSpPr/>
          <p:nvPr userDrawn="1"/>
        </p:nvSpPr>
        <p:spPr>
          <a:xfrm>
            <a:off x="3227470" y="223878"/>
            <a:ext cx="622300" cy="622300"/>
          </a:xfrm>
          <a:prstGeom prst="ellipse">
            <a:avLst/>
          </a:prstGeom>
          <a:solidFill>
            <a:srgbClr val="AFCFBD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7" name="椭圆 6"/>
          <p:cNvSpPr/>
          <p:nvPr userDrawn="1"/>
        </p:nvSpPr>
        <p:spPr>
          <a:xfrm>
            <a:off x="4929339" y="293646"/>
            <a:ext cx="403307" cy="403307"/>
          </a:xfrm>
          <a:prstGeom prst="ellipse">
            <a:avLst/>
          </a:prstGeom>
          <a:solidFill>
            <a:srgbClr val="FAD1DC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8" name="椭圆 7"/>
          <p:cNvSpPr/>
          <p:nvPr userDrawn="1"/>
        </p:nvSpPr>
        <p:spPr>
          <a:xfrm>
            <a:off x="7040319" y="495300"/>
            <a:ext cx="292101" cy="292101"/>
          </a:xfrm>
          <a:prstGeom prst="ellipse">
            <a:avLst/>
          </a:prstGeom>
          <a:solidFill>
            <a:srgbClr val="AFCFBD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9" name="椭圆 8"/>
          <p:cNvSpPr/>
          <p:nvPr userDrawn="1"/>
        </p:nvSpPr>
        <p:spPr>
          <a:xfrm>
            <a:off x="3650091" y="641352"/>
            <a:ext cx="315952" cy="315952"/>
          </a:xfrm>
          <a:prstGeom prst="ellipse">
            <a:avLst/>
          </a:prstGeom>
          <a:solidFill>
            <a:srgbClr val="D2B297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0" name="椭圆 9"/>
          <p:cNvSpPr/>
          <p:nvPr userDrawn="1"/>
        </p:nvSpPr>
        <p:spPr>
          <a:xfrm>
            <a:off x="6674927" y="477795"/>
            <a:ext cx="517607" cy="517607"/>
          </a:xfrm>
          <a:prstGeom prst="ellipse">
            <a:avLst/>
          </a:prstGeom>
          <a:solidFill>
            <a:srgbClr val="CCE1DE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1" name="椭圆 10"/>
          <p:cNvSpPr/>
          <p:nvPr userDrawn="1"/>
        </p:nvSpPr>
        <p:spPr>
          <a:xfrm>
            <a:off x="1084428" y="696953"/>
            <a:ext cx="298448" cy="298448"/>
          </a:xfrm>
          <a:prstGeom prst="ellipse">
            <a:avLst/>
          </a:prstGeom>
          <a:solidFill>
            <a:srgbClr val="D1C9E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2" name="椭圆 11"/>
          <p:cNvSpPr/>
          <p:nvPr userDrawn="1"/>
        </p:nvSpPr>
        <p:spPr>
          <a:xfrm>
            <a:off x="10912394" y="439697"/>
            <a:ext cx="517607" cy="517607"/>
          </a:xfrm>
          <a:prstGeom prst="ellipse">
            <a:avLst/>
          </a:prstGeom>
          <a:solidFill>
            <a:srgbClr val="FAD1D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3" name="椭圆 12"/>
          <p:cNvSpPr/>
          <p:nvPr userDrawn="1"/>
        </p:nvSpPr>
        <p:spPr>
          <a:xfrm>
            <a:off x="8629373" y="477795"/>
            <a:ext cx="219160" cy="219160"/>
          </a:xfrm>
          <a:prstGeom prst="ellipse">
            <a:avLst/>
          </a:prstGeom>
          <a:solidFill>
            <a:srgbClr val="FAD194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4" name="椭圆 13"/>
          <p:cNvSpPr/>
          <p:nvPr userDrawn="1"/>
        </p:nvSpPr>
        <p:spPr>
          <a:xfrm>
            <a:off x="8846135" y="413522"/>
            <a:ext cx="163556" cy="163556"/>
          </a:xfrm>
          <a:prstGeom prst="ellipse">
            <a:avLst/>
          </a:prstGeom>
          <a:solidFill>
            <a:srgbClr val="FCC6B7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5" name="椭圆 14"/>
          <p:cNvSpPr/>
          <p:nvPr userDrawn="1"/>
        </p:nvSpPr>
        <p:spPr>
          <a:xfrm>
            <a:off x="8832573" y="680995"/>
            <a:ext cx="219160" cy="219160"/>
          </a:xfrm>
          <a:prstGeom prst="ellipse">
            <a:avLst/>
          </a:prstGeom>
          <a:solidFill>
            <a:srgbClr val="D1C9E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6" name="椭圆 15"/>
          <p:cNvSpPr/>
          <p:nvPr userDrawn="1"/>
        </p:nvSpPr>
        <p:spPr>
          <a:xfrm>
            <a:off x="5561149" y="1216975"/>
            <a:ext cx="534852" cy="534852"/>
          </a:xfrm>
          <a:prstGeom prst="ellipse">
            <a:avLst/>
          </a:prstGeom>
          <a:solidFill>
            <a:srgbClr val="FCC6B7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7" name="矩形 16"/>
          <p:cNvSpPr/>
          <p:nvPr userDrawn="1"/>
        </p:nvSpPr>
        <p:spPr>
          <a:xfrm rot="-1680000">
            <a:off x="196399" y="-107214"/>
            <a:ext cx="80165" cy="942911"/>
          </a:xfrm>
          <a:prstGeom prst="rect">
            <a:avLst/>
          </a:prstGeom>
          <a:solidFill>
            <a:srgbClr val="B09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8" name="矩形 17"/>
          <p:cNvSpPr/>
          <p:nvPr userDrawn="1"/>
        </p:nvSpPr>
        <p:spPr>
          <a:xfrm rot="-1680000">
            <a:off x="682287" y="-362575"/>
            <a:ext cx="48000" cy="731232"/>
          </a:xfrm>
          <a:prstGeom prst="rect">
            <a:avLst/>
          </a:prstGeom>
          <a:solidFill>
            <a:srgbClr val="B09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" y="6148567"/>
            <a:ext cx="9588500" cy="70943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3999" y="6305764"/>
            <a:ext cx="1460500" cy="583149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8928" y="5613400"/>
            <a:ext cx="1683073" cy="1275513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28532">
            <a:off x="-53928" y="381836"/>
            <a:ext cx="972504" cy="951051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28532">
            <a:off x="570557" y="70358"/>
            <a:ext cx="572228" cy="5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845116"/>
      </p:ext>
    </p:extLst>
  </p:cSld>
  <p:clrMapOvr>
    <a:masterClrMapping/>
  </p:clrMapOvr>
  <p:transition spd="slow" advClick="0"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1435284"/>
      </p:ext>
    </p:extLst>
  </p:cSld>
  <p:clrMapOvr>
    <a:masterClrMapping/>
  </p:clrMapOvr>
  <p:transition spd="slow" advClick="0" advTm="2000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2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33D16-1A11-400B-A8CC-34FD56FEFD51}" type="datetimeFigureOut">
              <a:rPr lang="zh-CN" altLang="en-US" smtClean="0"/>
              <a:t>2021/11/29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6AAB8-B394-4FEB-BF69-4B9302AFD4B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55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 advClick="0" advTm="2000">
    <p:comb/>
  </p:transition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919663" y="3038225"/>
            <a:ext cx="9144000" cy="1416050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42332"/>
          <a:stretch/>
        </p:blipFill>
        <p:spPr>
          <a:xfrm>
            <a:off x="1648686" y="0"/>
            <a:ext cx="8356308" cy="107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033712"/>
      </p:ext>
    </p:extLst>
  </p:cSld>
  <p:clrMapOvr>
    <a:masterClrMapping/>
  </p:clrMapOvr>
  <p:transition spd="slow" advClick="0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图片 18">
            <a:extLst>
              <a:ext uri="{FF2B5EF4-FFF2-40B4-BE49-F238E27FC236}">
                <a16:creationId xmlns:a16="http://schemas.microsoft.com/office/drawing/2014/main" id="{AA4037AB-B3DC-4C39-AD7C-04B328E6D0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6920266" y="2580613"/>
            <a:ext cx="979395" cy="954756"/>
          </a:xfrm>
          <a:prstGeom prst="rect">
            <a:avLst/>
          </a:prstGeom>
        </p:spPr>
      </p:pic>
      <p:pic>
        <p:nvPicPr>
          <p:cNvPr id="26" name="图片 18">
            <a:extLst>
              <a:ext uri="{FF2B5EF4-FFF2-40B4-BE49-F238E27FC236}">
                <a16:creationId xmlns:a16="http://schemas.microsoft.com/office/drawing/2014/main" id="{AA4037AB-B3DC-4C39-AD7C-04B328E6D0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6803" y="-95815"/>
            <a:ext cx="1333501" cy="12999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6286" y="841216"/>
            <a:ext cx="10522425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numCol="4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 x 6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54 : 9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 x 7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63 : 9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 x 8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72 : 9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 x 9 = 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81 : 9 =</a:t>
            </a:r>
          </a:p>
        </p:txBody>
      </p:sp>
      <p:sp>
        <p:nvSpPr>
          <p:cNvPr id="4" name="Rectangle 3"/>
          <p:cNvSpPr/>
          <p:nvPr/>
        </p:nvSpPr>
        <p:spPr>
          <a:xfrm>
            <a:off x="559558" y="294186"/>
            <a:ext cx="109196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8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6286" y="3447207"/>
            <a:ext cx="10631608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numCol="4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18 : 9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18 : 2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27 : 9 = 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27 : 3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36 : 9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36 : 4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45 : 9 =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45 : 5 =</a:t>
            </a:r>
          </a:p>
        </p:txBody>
      </p:sp>
      <p:sp>
        <p:nvSpPr>
          <p:cNvPr id="6" name="Rectangle 5"/>
          <p:cNvSpPr/>
          <p:nvPr/>
        </p:nvSpPr>
        <p:spPr>
          <a:xfrm>
            <a:off x="559558" y="2610932"/>
            <a:ext cx="5052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800" b="1" dirty="0"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24585" y="1147178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54562" y="1136161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84539" y="1103110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18557" y="1103110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6619" y="1986811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85898" y="2012397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47211" y="1967334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058399" y="1984033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20119" y="373010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20119" y="457828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22376" y="373010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81433" y="457828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81330" y="373010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47210" y="457828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64214" y="373010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64214" y="4578286"/>
            <a:ext cx="968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9</a:t>
            </a:r>
          </a:p>
        </p:txBody>
      </p:sp>
      <p:pic>
        <p:nvPicPr>
          <p:cNvPr id="29" name="图片 18">
            <a:extLst>
              <a:ext uri="{FF2B5EF4-FFF2-40B4-BE49-F238E27FC236}">
                <a16:creationId xmlns:a16="http://schemas.microsoft.com/office/drawing/2014/main" id="{AA4037AB-B3DC-4C39-AD7C-04B328E6D07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89110" y="5545988"/>
            <a:ext cx="979395" cy="95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24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49656"/>
              </p:ext>
            </p:extLst>
          </p:nvPr>
        </p:nvGraphicFramePr>
        <p:xfrm>
          <a:off x="2552134" y="924382"/>
          <a:ext cx="7206015" cy="2583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206">
                  <a:extLst>
                    <a:ext uri="{9D8B030D-6E8A-4147-A177-3AD203B41FA5}">
                      <a16:colId xmlns:a16="http://schemas.microsoft.com/office/drawing/2014/main" val="3645222426"/>
                    </a:ext>
                  </a:extLst>
                </a:gridCol>
                <a:gridCol w="941696">
                  <a:extLst>
                    <a:ext uri="{9D8B030D-6E8A-4147-A177-3AD203B41FA5}">
                      <a16:colId xmlns:a16="http://schemas.microsoft.com/office/drawing/2014/main" val="117976294"/>
                    </a:ext>
                  </a:extLst>
                </a:gridCol>
                <a:gridCol w="928047">
                  <a:extLst>
                    <a:ext uri="{9D8B030D-6E8A-4147-A177-3AD203B41FA5}">
                      <a16:colId xmlns:a16="http://schemas.microsoft.com/office/drawing/2014/main" val="2212968977"/>
                    </a:ext>
                  </a:extLst>
                </a:gridCol>
                <a:gridCol w="887105">
                  <a:extLst>
                    <a:ext uri="{9D8B030D-6E8A-4147-A177-3AD203B41FA5}">
                      <a16:colId xmlns:a16="http://schemas.microsoft.com/office/drawing/2014/main" val="251730403"/>
                    </a:ext>
                  </a:extLst>
                </a:gridCol>
                <a:gridCol w="887104">
                  <a:extLst>
                    <a:ext uri="{9D8B030D-6E8A-4147-A177-3AD203B41FA5}">
                      <a16:colId xmlns:a16="http://schemas.microsoft.com/office/drawing/2014/main" val="2119223323"/>
                    </a:ext>
                  </a:extLst>
                </a:gridCol>
                <a:gridCol w="900753">
                  <a:extLst>
                    <a:ext uri="{9D8B030D-6E8A-4147-A177-3AD203B41FA5}">
                      <a16:colId xmlns:a16="http://schemas.microsoft.com/office/drawing/2014/main" val="1890730112"/>
                    </a:ext>
                  </a:extLst>
                </a:gridCol>
                <a:gridCol w="887104">
                  <a:extLst>
                    <a:ext uri="{9D8B030D-6E8A-4147-A177-3AD203B41FA5}">
                      <a16:colId xmlns:a16="http://schemas.microsoft.com/office/drawing/2014/main" val="4236360862"/>
                    </a:ext>
                  </a:extLst>
                </a:gridCol>
              </a:tblGrid>
              <a:tr h="86103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39510"/>
                  </a:ext>
                </a:extLst>
              </a:tr>
              <a:tr h="86103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394530"/>
                  </a:ext>
                </a:extLst>
              </a:tr>
              <a:tr h="86103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040264"/>
                  </a:ext>
                </a:extLst>
              </a:tr>
            </a:tbl>
          </a:graphicData>
        </a:graphic>
      </p:graphicFrame>
      <p:sp>
        <p:nvSpPr>
          <p:cNvPr id="3" name="Pentagon 2"/>
          <p:cNvSpPr/>
          <p:nvPr/>
        </p:nvSpPr>
        <p:spPr>
          <a:xfrm>
            <a:off x="-1" y="-23602"/>
            <a:ext cx="1211065" cy="60050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62" y="4012441"/>
            <a:ext cx="1201002" cy="3957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8423" y="3946562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96788" y="4558352"/>
            <a:ext cx="86117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ta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ta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3413" y="2900363"/>
            <a:ext cx="71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45468" y="1985095"/>
            <a:ext cx="71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57084" y="1127845"/>
            <a:ext cx="71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94620" y="1956520"/>
            <a:ext cx="71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37595" y="1127845"/>
            <a:ext cx="71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09145" y="2870920"/>
            <a:ext cx="71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86515150"/>
      </p:ext>
    </p:extLst>
  </p:cSld>
  <p:clrMapOvr>
    <a:masterClrMapping/>
  </p:clrMapOvr>
  <p:transition spd="slow"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build="p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564x/2e/9e/c2/2e9ec2ea7b733442018088ae2c919e9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922" b="89362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3414"/>
            <a:ext cx="5714998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64453" y="259308"/>
                <a:ext cx="10422735" cy="1084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dự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xây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36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căn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nay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xây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phải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xây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tiếp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bao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căn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nữa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453" y="259308"/>
                <a:ext cx="10422735" cy="1084015"/>
              </a:xfrm>
              <a:prstGeom prst="rect">
                <a:avLst/>
              </a:prstGeom>
              <a:blipFill>
                <a:blip r:embed="rId4"/>
                <a:stretch>
                  <a:fillRect l="-973" r="-852" b="-12791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entagon 3"/>
          <p:cNvSpPr/>
          <p:nvPr/>
        </p:nvSpPr>
        <p:spPr>
          <a:xfrm>
            <a:off x="0" y="495229"/>
            <a:ext cx="1211065" cy="60050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778662" y="2690639"/>
            <a:ext cx="7411646" cy="396836"/>
            <a:chOff x="1250150" y="1958459"/>
            <a:chExt cx="7411646" cy="396836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1371593" y="2143125"/>
              <a:ext cx="716876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250150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75256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907503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57609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11271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332806" y="1985963"/>
              <a:ext cx="1107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32881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825840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08086" y="1985963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440333" y="1958459"/>
              <a:ext cx="2214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</a:p>
          </p:txBody>
        </p:sp>
      </p:grpSp>
      <p:sp>
        <p:nvSpPr>
          <p:cNvPr id="1027" name="Freeform 1026"/>
          <p:cNvSpPr/>
          <p:nvPr/>
        </p:nvSpPr>
        <p:spPr>
          <a:xfrm>
            <a:off x="900112" y="2889593"/>
            <a:ext cx="7186613" cy="685800"/>
          </a:xfrm>
          <a:custGeom>
            <a:avLst/>
            <a:gdLst>
              <a:gd name="connsiteX0" fmla="*/ 0 w 7186613"/>
              <a:gd name="connsiteY0" fmla="*/ 0 h 1000630"/>
              <a:gd name="connsiteX1" fmla="*/ 2085975 w 7186613"/>
              <a:gd name="connsiteY1" fmla="*/ 800100 h 1000630"/>
              <a:gd name="connsiteX2" fmla="*/ 5043488 w 7186613"/>
              <a:gd name="connsiteY2" fmla="*/ 942975 h 1000630"/>
              <a:gd name="connsiteX3" fmla="*/ 7186613 w 7186613"/>
              <a:gd name="connsiteY3" fmla="*/ 0 h 1000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86613" h="1000630">
                <a:moveTo>
                  <a:pt x="0" y="0"/>
                </a:moveTo>
                <a:cubicBezTo>
                  <a:pt x="622697" y="321469"/>
                  <a:pt x="1245394" y="642938"/>
                  <a:pt x="2085975" y="800100"/>
                </a:cubicBezTo>
                <a:cubicBezTo>
                  <a:pt x="2926556" y="957262"/>
                  <a:pt x="4193382" y="1076325"/>
                  <a:pt x="5043488" y="942975"/>
                </a:cubicBezTo>
                <a:cubicBezTo>
                  <a:pt x="5893594" y="809625"/>
                  <a:pt x="6540103" y="404812"/>
                  <a:pt x="7186613" y="0"/>
                </a:cubicBezTo>
              </a:path>
            </a:pathLst>
          </a:custGeom>
          <a:noFill/>
          <a:ln w="19050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8" name="TextBox 1027"/>
          <p:cNvSpPr txBox="1"/>
          <p:nvPr/>
        </p:nvSpPr>
        <p:spPr>
          <a:xfrm>
            <a:off x="4000501" y="3114978"/>
            <a:ext cx="1832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9" name="TextBox 1028"/>
          <p:cNvSpPr txBox="1"/>
          <p:nvPr/>
        </p:nvSpPr>
        <p:spPr>
          <a:xfrm>
            <a:off x="676859" y="2136642"/>
            <a:ext cx="18538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1" name="Freeform 1030"/>
          <p:cNvSpPr/>
          <p:nvPr/>
        </p:nvSpPr>
        <p:spPr>
          <a:xfrm>
            <a:off x="900112" y="2568125"/>
            <a:ext cx="814388" cy="321468"/>
          </a:xfrm>
          <a:custGeom>
            <a:avLst/>
            <a:gdLst>
              <a:gd name="connsiteX0" fmla="*/ 0 w 814388"/>
              <a:gd name="connsiteY0" fmla="*/ 321468 h 321468"/>
              <a:gd name="connsiteX1" fmla="*/ 242888 w 814388"/>
              <a:gd name="connsiteY1" fmla="*/ 35718 h 321468"/>
              <a:gd name="connsiteX2" fmla="*/ 514350 w 814388"/>
              <a:gd name="connsiteY2" fmla="*/ 35718 h 321468"/>
              <a:gd name="connsiteX3" fmla="*/ 814388 w 814388"/>
              <a:gd name="connsiteY3" fmla="*/ 321468 h 32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4388" h="321468">
                <a:moveTo>
                  <a:pt x="0" y="321468"/>
                </a:moveTo>
                <a:cubicBezTo>
                  <a:pt x="78581" y="202405"/>
                  <a:pt x="157163" y="83343"/>
                  <a:pt x="242888" y="35718"/>
                </a:cubicBezTo>
                <a:cubicBezTo>
                  <a:pt x="328613" y="-11907"/>
                  <a:pt x="419100" y="-11907"/>
                  <a:pt x="514350" y="35718"/>
                </a:cubicBezTo>
                <a:cubicBezTo>
                  <a:pt x="609600" y="83343"/>
                  <a:pt x="711994" y="202405"/>
                  <a:pt x="814388" y="321468"/>
                </a:cubicBezTo>
              </a:path>
            </a:pathLst>
          </a:cu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3" name="Freeform 1032"/>
          <p:cNvSpPr/>
          <p:nvPr/>
        </p:nvSpPr>
        <p:spPr>
          <a:xfrm>
            <a:off x="1714500" y="2427412"/>
            <a:ext cx="6372225" cy="462181"/>
          </a:xfrm>
          <a:custGeom>
            <a:avLst/>
            <a:gdLst>
              <a:gd name="connsiteX0" fmla="*/ 0 w 6372225"/>
              <a:gd name="connsiteY0" fmla="*/ 462181 h 462181"/>
              <a:gd name="connsiteX1" fmla="*/ 1614487 w 6372225"/>
              <a:gd name="connsiteY1" fmla="*/ 76418 h 462181"/>
              <a:gd name="connsiteX2" fmla="*/ 4572000 w 6372225"/>
              <a:gd name="connsiteY2" fmla="*/ 33556 h 462181"/>
              <a:gd name="connsiteX3" fmla="*/ 6372225 w 6372225"/>
              <a:gd name="connsiteY3" fmla="*/ 462181 h 462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72225" h="462181">
                <a:moveTo>
                  <a:pt x="0" y="462181"/>
                </a:moveTo>
                <a:cubicBezTo>
                  <a:pt x="426243" y="305018"/>
                  <a:pt x="852487" y="147856"/>
                  <a:pt x="1614487" y="76418"/>
                </a:cubicBezTo>
                <a:cubicBezTo>
                  <a:pt x="2376487" y="4980"/>
                  <a:pt x="3779044" y="-30738"/>
                  <a:pt x="4572000" y="33556"/>
                </a:cubicBezTo>
                <a:cubicBezTo>
                  <a:pt x="5364956" y="97850"/>
                  <a:pt x="5868590" y="280015"/>
                  <a:pt x="6372225" y="462181"/>
                </a:cubicBezTo>
              </a:path>
            </a:pathLst>
          </a:custGeom>
          <a:noFill/>
          <a:ln w="190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55863" y="1971194"/>
            <a:ext cx="1832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" name="TextBox 1033"/>
          <p:cNvSpPr txBox="1"/>
          <p:nvPr/>
        </p:nvSpPr>
        <p:spPr>
          <a:xfrm>
            <a:off x="5815013" y="3800778"/>
            <a:ext cx="5972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: 9 = 4(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– 4 = 32(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138278"/>
      </p:ext>
    </p:extLst>
  </p:cSld>
  <p:clrMapOvr>
    <a:masterClrMapping/>
  </p:clrMapOvr>
  <p:transition spd="slow"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27" grpId="0" animBg="1"/>
      <p:bldP spid="1028" grpId="0"/>
      <p:bldP spid="1029" grpId="0"/>
      <p:bldP spid="1031" grpId="0" animBg="1"/>
      <p:bldP spid="1033" grpId="0" animBg="1"/>
      <p:bldP spid="42" grpId="0"/>
      <p:bldP spid="103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582042"/>
              </p:ext>
            </p:extLst>
          </p:nvPr>
        </p:nvGraphicFramePr>
        <p:xfrm>
          <a:off x="1417851" y="1852430"/>
          <a:ext cx="4532574" cy="631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429">
                  <a:extLst>
                    <a:ext uri="{9D8B030D-6E8A-4147-A177-3AD203B41FA5}">
                      <a16:colId xmlns:a16="http://schemas.microsoft.com/office/drawing/2014/main" val="749761781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674741416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796168633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1763188000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554094157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3127676595"/>
                    </a:ext>
                  </a:extLst>
                </a:gridCol>
              </a:tblGrid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9214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399012"/>
              </p:ext>
            </p:extLst>
          </p:nvPr>
        </p:nvGraphicFramePr>
        <p:xfrm>
          <a:off x="1417851" y="2483892"/>
          <a:ext cx="4532574" cy="631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429">
                  <a:extLst>
                    <a:ext uri="{9D8B030D-6E8A-4147-A177-3AD203B41FA5}">
                      <a16:colId xmlns:a16="http://schemas.microsoft.com/office/drawing/2014/main" val="749761781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674741416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796168633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1763188000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554094157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3127676595"/>
                    </a:ext>
                  </a:extLst>
                </a:gridCol>
              </a:tblGrid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92141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811399"/>
              </p:ext>
            </p:extLst>
          </p:nvPr>
        </p:nvGraphicFramePr>
        <p:xfrm>
          <a:off x="1417851" y="3115354"/>
          <a:ext cx="4532574" cy="631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429">
                  <a:extLst>
                    <a:ext uri="{9D8B030D-6E8A-4147-A177-3AD203B41FA5}">
                      <a16:colId xmlns:a16="http://schemas.microsoft.com/office/drawing/2014/main" val="749761781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674741416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796168633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1763188000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554094157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3127676595"/>
                    </a:ext>
                  </a:extLst>
                </a:gridCol>
              </a:tblGrid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9214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920707"/>
              </p:ext>
            </p:extLst>
          </p:nvPr>
        </p:nvGraphicFramePr>
        <p:xfrm>
          <a:off x="1417851" y="1220968"/>
          <a:ext cx="4532574" cy="631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429">
                  <a:extLst>
                    <a:ext uri="{9D8B030D-6E8A-4147-A177-3AD203B41FA5}">
                      <a16:colId xmlns:a16="http://schemas.microsoft.com/office/drawing/2014/main" val="749761781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674741416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796168633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1763188000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554094157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3127676595"/>
                    </a:ext>
                  </a:extLst>
                </a:gridCol>
              </a:tblGrid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9214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977519"/>
              </p:ext>
            </p:extLst>
          </p:nvPr>
        </p:nvGraphicFramePr>
        <p:xfrm>
          <a:off x="1417851" y="3746816"/>
          <a:ext cx="4532574" cy="631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429">
                  <a:extLst>
                    <a:ext uri="{9D8B030D-6E8A-4147-A177-3AD203B41FA5}">
                      <a16:colId xmlns:a16="http://schemas.microsoft.com/office/drawing/2014/main" val="749761781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674741416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796168633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1763188000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554094157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3127676595"/>
                    </a:ext>
                  </a:extLst>
                </a:gridCol>
              </a:tblGrid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9214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88075"/>
              </p:ext>
            </p:extLst>
          </p:nvPr>
        </p:nvGraphicFramePr>
        <p:xfrm>
          <a:off x="7300036" y="1852430"/>
          <a:ext cx="4532574" cy="1894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429">
                  <a:extLst>
                    <a:ext uri="{9D8B030D-6E8A-4147-A177-3AD203B41FA5}">
                      <a16:colId xmlns:a16="http://schemas.microsoft.com/office/drawing/2014/main" val="749761781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674741416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2796168633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1763188000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554094157"/>
                    </a:ext>
                  </a:extLst>
                </a:gridCol>
                <a:gridCol w="755429">
                  <a:extLst>
                    <a:ext uri="{9D8B030D-6E8A-4147-A177-3AD203B41FA5}">
                      <a16:colId xmlns:a16="http://schemas.microsoft.com/office/drawing/2014/main" val="3127676595"/>
                    </a:ext>
                  </a:extLst>
                </a:gridCol>
              </a:tblGrid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692141"/>
                  </a:ext>
                </a:extLst>
              </a:tr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111808"/>
                  </a:ext>
                </a:extLst>
              </a:tr>
              <a:tr h="6314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499064"/>
                  </a:ext>
                </a:extLst>
              </a:tr>
            </a:tbl>
          </a:graphicData>
        </a:graphic>
      </p:graphicFrame>
      <p:sp>
        <p:nvSpPr>
          <p:cNvPr id="8" name="Pentagon 7"/>
          <p:cNvSpPr/>
          <p:nvPr/>
        </p:nvSpPr>
        <p:spPr>
          <a:xfrm>
            <a:off x="0" y="304162"/>
            <a:ext cx="1211065" cy="44646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8549" y="304162"/>
                <a:ext cx="5771487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549" y="304162"/>
                <a:ext cx="5771487" cy="714683"/>
              </a:xfrm>
              <a:prstGeom prst="rect">
                <a:avLst/>
              </a:prstGeom>
              <a:blipFill>
                <a:blip r:embed="rId2"/>
                <a:stretch>
                  <a:fillRect l="-1754" b="-5263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037230" y="1220967"/>
            <a:ext cx="491319" cy="375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19415" y="1227285"/>
            <a:ext cx="476156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11065" y="4544704"/>
                <a:ext cx="4739360" cy="1173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 : 9 = 2 (ô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065" y="4544704"/>
                <a:ext cx="4739360" cy="1173013"/>
              </a:xfrm>
              <a:prstGeom prst="rect">
                <a:avLst/>
              </a:prstGeom>
              <a:blipFill>
                <a:blip r:embed="rId3"/>
                <a:stretch>
                  <a:fillRect b="-11828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loud Callout 12"/>
          <p:cNvSpPr/>
          <p:nvPr/>
        </p:nvSpPr>
        <p:spPr>
          <a:xfrm>
            <a:off x="6481171" y="-45925"/>
            <a:ext cx="4532574" cy="1536699"/>
          </a:xfrm>
          <a:prstGeom prst="cloudCallout">
            <a:avLst>
              <a:gd name="adj1" fmla="val 81147"/>
              <a:gd name="adj2" fmla="val 34134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32754" y="2515189"/>
            <a:ext cx="2169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18 ô </a:t>
            </a:r>
            <a:r>
              <a:rPr lang="en-US" sz="2400" b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02848" y="4597614"/>
            <a:ext cx="3078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 x 6 = 18 (ô </a:t>
            </a:r>
            <a:r>
              <a:rPr lang="en-US" sz="2400" b="1" dirty="0" err="1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Right Brace 16"/>
          <p:cNvSpPr/>
          <p:nvPr/>
        </p:nvSpPr>
        <p:spPr>
          <a:xfrm flipH="1">
            <a:off x="6919415" y="1852430"/>
            <a:ext cx="190310" cy="1894386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74254" y="2412442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ight Brace 18"/>
          <p:cNvSpPr/>
          <p:nvPr/>
        </p:nvSpPr>
        <p:spPr>
          <a:xfrm rot="16200000" flipH="1" flipV="1">
            <a:off x="9480037" y="1689309"/>
            <a:ext cx="172572" cy="4532574"/>
          </a:xfrm>
          <a:prstGeom prst="rightBrace">
            <a:avLst>
              <a:gd name="adj1" fmla="val 8333"/>
              <a:gd name="adj2" fmla="val 5150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566323" y="4002629"/>
            <a:ext cx="351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6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091735" y="5020026"/>
                <a:ext cx="4739360" cy="1173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ô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 : 9 = 2 (ô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735" y="5020026"/>
                <a:ext cx="4739360" cy="1173013"/>
              </a:xfrm>
              <a:prstGeom prst="rect">
                <a:avLst/>
              </a:prstGeom>
              <a:blipFill>
                <a:blip r:embed="rId4"/>
                <a:stretch>
                  <a:fillRect b="-11828"/>
                </a:stretch>
              </a:blipFill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B8F7BD59-AA34-4300-9FA4-6A2EBBE3D852}"/>
              </a:ext>
            </a:extLst>
          </p:cNvPr>
          <p:cNvSpPr/>
          <p:nvPr/>
        </p:nvSpPr>
        <p:spPr>
          <a:xfrm>
            <a:off x="2928621" y="3738710"/>
            <a:ext cx="1522194" cy="631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15427EE-A4DE-42EF-ABA1-CFEE13137016}"/>
              </a:ext>
            </a:extLst>
          </p:cNvPr>
          <p:cNvSpPr/>
          <p:nvPr/>
        </p:nvSpPr>
        <p:spPr>
          <a:xfrm>
            <a:off x="7300036" y="1852430"/>
            <a:ext cx="1522194" cy="6314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618907"/>
      </p:ext>
    </p:extLst>
  </p:cSld>
  <p:clrMapOvr>
    <a:masterClrMapping/>
  </p:clrMapOvr>
  <p:transition spd="slow"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6" grpId="0"/>
      <p:bldP spid="17" grpId="0" animBg="1"/>
      <p:bldP spid="18" grpId="0"/>
      <p:bldP spid="19" grpId="0" animBg="1"/>
      <p:bldP spid="20" grpId="0"/>
      <p:bldP spid="21" grpId="0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84087" y="3578052"/>
            <a:ext cx="9144000" cy="1416050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r>
              <a:rPr lang="en-US" sz="6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42332"/>
          <a:stretch/>
        </p:blipFill>
        <p:spPr>
          <a:xfrm>
            <a:off x="1648686" y="0"/>
            <a:ext cx="8356308" cy="107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54776"/>
      </p:ext>
    </p:extLst>
  </p:cSld>
  <p:clrMapOvr>
    <a:masterClrMapping/>
  </p:clrMapOvr>
  <p:transition spd="slow" advClick="0">
    <p:comb/>
  </p:transition>
</p:sld>
</file>

<file path=ppt/theme/theme1.xml><?xml version="1.0" encoding="utf-8"?>
<a:theme xmlns:a="http://schemas.openxmlformats.org/drawingml/2006/main" name="www.jp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5xe31t3c">
      <a:majorFont>
        <a:latin typeface="微软雅黑"/>
        <a:ea typeface="方正卡通简体"/>
        <a:cs typeface=""/>
      </a:majorFont>
      <a:minorFont>
        <a:latin typeface="微软雅黑"/>
        <a:ea typeface="方正卡通简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16BA40-7AA9-4D7B-A7DB-391EEEA491C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5F65118-779D-4970-8DF9-8545314275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084a5-40ce-44a9-aa97-9561c111c68a"/>
    <ds:schemaRef ds:uri="9f958c3a-144a-4219-afab-0ea9b7b8b6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711719-B507-4AA5-B40F-B417CD21E2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350</Words>
  <Application>Microsoft Macintosh PowerPoint</Application>
  <PresentationFormat>Widescreen</PresentationFormat>
  <Paragraphs>100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微软雅黑</vt:lpstr>
      <vt:lpstr>Arial</vt:lpstr>
      <vt:lpstr>Calibri</vt:lpstr>
      <vt:lpstr>Cambria Math</vt:lpstr>
      <vt:lpstr>Times New Roman</vt:lpstr>
      <vt:lpstr>Wingdings</vt:lpstr>
      <vt:lpstr>www.jpppt.com</vt:lpstr>
      <vt:lpstr>LUYỆN TẬP</vt:lpstr>
      <vt:lpstr>PowerPoint Presentation</vt:lpstr>
      <vt:lpstr>PowerPoint Presentation</vt:lpstr>
      <vt:lpstr>PowerPoint Presentation</vt:lpstr>
      <vt:lpstr>PowerPoint Presentation</vt:lpstr>
      <vt:lpstr>Xin chào và hẹn gặp lại các con!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TẬP</dc:title>
  <dc:creator>Admin</dc:creator>
  <cp:lastModifiedBy>Microsoft Office User</cp:lastModifiedBy>
  <cp:revision>84</cp:revision>
  <dcterms:created xsi:type="dcterms:W3CDTF">2021-11-15T10:09:23Z</dcterms:created>
  <dcterms:modified xsi:type="dcterms:W3CDTF">2021-11-29T15:35:39Z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